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F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75D7F9-919D-4C22-9C7E-DE8C5172849D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846C06-7162-4DEA-BE03-FFE01E601BD6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3888" y="404664"/>
            <a:ext cx="5472608" cy="1758057"/>
          </a:xfrm>
        </p:spPr>
        <p:txBody>
          <a:bodyPr>
            <a:normAutofit/>
          </a:bodyPr>
          <a:lstStyle/>
          <a:p>
            <a:r>
              <a:rPr lang="en-AU" sz="7200" dirty="0" smtClean="0">
                <a:solidFill>
                  <a:srgbClr val="92D050"/>
                </a:solidFill>
                <a:latin typeface="Algerian" pitchFamily="82" charset="0"/>
              </a:rPr>
              <a:t>Platypus</a:t>
            </a:r>
            <a:endParaRPr lang="en-AU" sz="7200" dirty="0">
              <a:solidFill>
                <a:srgbClr val="92D05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C:\Users\HAM0006.CURRIC\AppData\Local\Microsoft\Windows\Temporary Internet Files\Content.IE5\GS8YTP3T\MC900434557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096344" cy="17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AM0006.CURRIC\AppData\Local\Microsoft\Windows\Temporary Internet Files\Content.IE5\GS8YTP3T\MC9001256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93559"/>
            <a:ext cx="5112568" cy="338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09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75">
        <p:fade/>
      </p:transition>
    </mc:Choice>
    <mc:Fallback xmlns="">
      <p:transition spd="med" advTm="28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328" y="260648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i="1" dirty="0" smtClean="0">
                <a:solidFill>
                  <a:srgbClr val="17F53C"/>
                </a:solidFill>
                <a:latin typeface="Bernard MT Condensed" pitchFamily="18" charset="0"/>
              </a:rPr>
              <a:t>By Ethan</a:t>
            </a:r>
            <a:endParaRPr lang="en-AU" sz="9600" i="1" dirty="0">
              <a:solidFill>
                <a:srgbClr val="17F53C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600" b="1" i="1" dirty="0" smtClean="0">
                <a:solidFill>
                  <a:srgbClr val="FFC000"/>
                </a:solidFill>
              </a:rPr>
              <a:t>Thanks for watching</a:t>
            </a:r>
            <a:endParaRPr lang="en-AU" sz="6600" b="1" i="1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52936"/>
            <a:ext cx="4644008" cy="3483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22" y="2636912"/>
            <a:ext cx="3347864" cy="2510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HAM0006\AppData\Local\Microsoft\Windows\Temporary Internet Files\Content.IE5\GS8YTP3T\MC90043382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11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4063">
        <p14:switch dir="r"/>
      </p:transition>
    </mc:Choice>
    <mc:Fallback xmlns="">
      <p:transition spd="slow" advTm="40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92D050"/>
                </a:solidFill>
                <a:latin typeface="Haettenschweiler" pitchFamily="34" charset="0"/>
              </a:rPr>
              <a:t>What does it look like?</a:t>
            </a:r>
            <a:endParaRPr lang="en-AU" sz="6600" dirty="0">
              <a:solidFill>
                <a:srgbClr val="92D050"/>
              </a:solidFill>
              <a:latin typeface="Haettenschweiler" pitchFamily="34" charset="0"/>
            </a:endParaRPr>
          </a:p>
        </p:txBody>
      </p:sp>
      <p:pic>
        <p:nvPicPr>
          <p:cNvPr id="1026" name="Picture 2" descr="C:\Users\HAM0006\AppData\Local\Microsoft\Windows\Temporary Internet Files\Content.IE5\IKN2405M\MC900329555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4171" y="3397682"/>
            <a:ext cx="1804657" cy="93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sz="48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A Platypus is brown with a furry beak and closable nostrils . </a:t>
            </a:r>
            <a:endParaRPr lang="en-AU" sz="4800" dirty="0">
              <a:solidFill>
                <a:schemeClr val="accent6">
                  <a:lumMod val="50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338">
        <p:split orient="vert"/>
      </p:transition>
    </mc:Choice>
    <mc:Fallback xmlns="">
      <p:transition spd="slow" advTm="6338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dirty="0" smtClean="0">
                <a:solidFill>
                  <a:srgbClr val="00B0F0"/>
                </a:solidFill>
                <a:latin typeface="Bauhaus 93" pitchFamily="82" charset="0"/>
              </a:rPr>
              <a:t>What does it eat?</a:t>
            </a:r>
            <a:endParaRPr lang="en-AU" sz="6600" dirty="0">
              <a:solidFill>
                <a:srgbClr val="00B0F0"/>
              </a:solidFill>
              <a:latin typeface="Bauhaus 93" pitchFamily="82" charset="0"/>
            </a:endParaRPr>
          </a:p>
        </p:txBody>
      </p:sp>
      <p:pic>
        <p:nvPicPr>
          <p:cNvPr id="2050" name="Picture 2" descr="C:\Users\HAM0006\AppData\Local\Microsoft\Windows\Temporary Internet Files\Content.IE5\I6BQAZG3\MP90040153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4223059" cy="281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b="1" i="1" u="sng" dirty="0" smtClean="0">
                <a:solidFill>
                  <a:srgbClr val="FF0000"/>
                </a:solidFill>
                <a:latin typeface="Arial Black" pitchFamily="34" charset="0"/>
              </a:rPr>
              <a:t>Platypi eats </a:t>
            </a:r>
            <a:r>
              <a:rPr lang="en-AU" sz="44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shimp</a:t>
            </a:r>
            <a:r>
              <a:rPr lang="en-AU" sz="4400" b="1" i="1" u="sng" dirty="0" smtClean="0">
                <a:solidFill>
                  <a:srgbClr val="FF0000"/>
                </a:solidFill>
                <a:latin typeface="Arial Black" pitchFamily="34" charset="0"/>
              </a:rPr>
              <a:t>, eggs, tiny bugs, shellfish and more.  </a:t>
            </a:r>
            <a:endParaRPr lang="en-AU" sz="4400" b="1" i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1" name="Picture 3" descr="C:\Users\HAM0006\AppData\Local\Microsoft\Windows\Temporary Internet Files\Content.IE5\IKN2405M\MP90031405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3657600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71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776">
        <p:circle/>
      </p:transition>
    </mc:Choice>
    <mc:Fallback xmlns="">
      <p:transition spd="slow" advTm="677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dirty="0" smtClean="0">
                <a:solidFill>
                  <a:srgbClr val="0070C0"/>
                </a:solidFill>
                <a:latin typeface="Algerian" pitchFamily="82" charset="0"/>
              </a:rPr>
              <a:t>How it protects itself</a:t>
            </a:r>
            <a:endParaRPr lang="en-AU" sz="6000" dirty="0">
              <a:solidFill>
                <a:srgbClr val="0070C0"/>
              </a:solidFill>
              <a:latin typeface="Algerian" pitchFamily="82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6832"/>
            <a:ext cx="3456384" cy="2322690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79512" y="1844825"/>
            <a:ext cx="4680520" cy="4032448"/>
          </a:xfrm>
        </p:spPr>
        <p:txBody>
          <a:bodyPr/>
          <a:lstStyle/>
          <a:p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Platypi has spurs and it uses its bill to dig. </a:t>
            </a:r>
          </a:p>
          <a:p>
            <a:endParaRPr lang="en-AU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A baby platypi is  called a </a:t>
            </a:r>
            <a:r>
              <a:rPr lang="en-AU" dirty="0" err="1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puggle</a:t>
            </a:r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!!!</a:t>
            </a:r>
            <a:endParaRPr lang="en-AU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756381"/>
      </p:ext>
    </p:extLst>
  </p:cSld>
  <p:clrMapOvr>
    <a:masterClrMapping/>
  </p:clrMapOvr>
  <p:transition spd="slow" advTm="1040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7200" dirty="0">
                <a:solidFill>
                  <a:srgbClr val="FFFF00"/>
                </a:solidFill>
                <a:latin typeface="Berlin Sans FB Demi" pitchFamily="34" charset="0"/>
              </a:rPr>
              <a:t>Habit</a:t>
            </a:r>
            <a:r>
              <a:rPr lang="en-AU" sz="6600" dirty="0" smtClean="0">
                <a:solidFill>
                  <a:srgbClr val="FFFF00"/>
                </a:solidFill>
                <a:latin typeface="Berlin Sans FB Demi" pitchFamily="34" charset="0"/>
              </a:rPr>
              <a:t>at</a:t>
            </a:r>
            <a:endParaRPr lang="en-AU" sz="6600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Platypi live in riverbeds in icy water near streams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00808"/>
            <a:ext cx="4320480" cy="2667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157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7461">
        <p14:flythrough/>
      </p:transition>
    </mc:Choice>
    <mc:Fallback xmlns="">
      <p:transition spd="slow" advTm="74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000" dirty="0" smtClean="0">
                <a:solidFill>
                  <a:schemeClr val="accent6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Special features</a:t>
            </a:r>
            <a:endParaRPr lang="en-AU" sz="8000" dirty="0">
              <a:solidFill>
                <a:schemeClr val="accent6">
                  <a:lumMod val="75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>
            <a:normAutofit/>
          </a:bodyPr>
          <a:lstStyle/>
          <a:p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Platypi hunts under water with its eyes closed.</a:t>
            </a:r>
            <a:endParaRPr lang="en-AU" sz="440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268760"/>
            <a:ext cx="4358182" cy="3484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46281123"/>
      </p:ext>
    </p:extLst>
  </p:cSld>
  <p:clrMapOvr>
    <a:masterClrMapping/>
  </p:clrMapOvr>
  <p:transition spd="slow" advTm="5073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FFC000"/>
                </a:solidFill>
                <a:latin typeface="Goudy Stout" pitchFamily="18" charset="0"/>
              </a:rPr>
              <a:t>Predators</a:t>
            </a:r>
            <a:endParaRPr lang="en-AU" sz="5400" dirty="0">
              <a:solidFill>
                <a:srgbClr val="FFC000"/>
              </a:solidFill>
              <a:latin typeface="Goudy Stou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388296" cy="4525963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3322712" cy="4525963"/>
          </a:xfrm>
        </p:spPr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Platypi predators used to be humans!!!</a:t>
            </a:r>
            <a:endParaRPr lang="en-AU" sz="4000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HAM0006.CURRIC.000\AppData\Local\Microsoft\Windows\Temporary Internet Files\Content.IE5\H3OF3DV1\MC9001113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2736304" cy="148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951275"/>
      </p:ext>
    </p:extLst>
  </p:cSld>
  <p:clrMapOvr>
    <a:masterClrMapping/>
  </p:clrMapOvr>
  <p:transition spd="slow" advTm="818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Family</a:t>
            </a:r>
            <a:endParaRPr lang="en-AU" sz="7200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4198178" cy="316835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AU" sz="4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The platypus belongs to the </a:t>
            </a:r>
            <a:r>
              <a:rPr lang="en-AU" sz="3200" dirty="0" err="1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ornithorhynchidae</a:t>
            </a:r>
            <a:r>
              <a:rPr lang="en-AU" sz="3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 </a:t>
            </a:r>
          </a:p>
          <a:p>
            <a:pPr marL="0" indent="0">
              <a:buNone/>
            </a:pPr>
            <a:r>
              <a:rPr lang="en-AU" sz="4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Family.</a:t>
            </a:r>
            <a:endParaRPr lang="en-AU" sz="4800" dirty="0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5874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400">
        <p14:vortex dir="r"/>
      </p:transition>
    </mc:Choice>
    <mc:Fallback xmlns="">
      <p:transition spd="slow" advTm="74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440160"/>
          </a:xfrm>
        </p:spPr>
        <p:txBody>
          <a:bodyPr>
            <a:noAutofit/>
          </a:bodyPr>
          <a:lstStyle/>
          <a:p>
            <a:r>
              <a:rPr lang="en-AU" sz="6000" dirty="0" smtClean="0">
                <a:solidFill>
                  <a:srgbClr val="17F53C"/>
                </a:solidFill>
                <a:latin typeface="Cooper Black" pitchFamily="18" charset="0"/>
              </a:rPr>
              <a:t>How it reproducers</a:t>
            </a:r>
            <a:endParaRPr lang="en-AU" sz="6000" dirty="0">
              <a:solidFill>
                <a:srgbClr val="17F53C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AU" sz="4800" dirty="0" smtClean="0">
                <a:solidFill>
                  <a:srgbClr val="17F53C"/>
                </a:solidFill>
                <a:latin typeface="Cooper Black" pitchFamily="18" charset="0"/>
              </a:rPr>
              <a:t>The platypus is one of two  mammals that lay eggs.</a:t>
            </a:r>
            <a:endParaRPr lang="en-AU" sz="4800" dirty="0">
              <a:solidFill>
                <a:srgbClr val="17F53C"/>
              </a:solidFill>
              <a:latin typeface="Cooper Black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48631"/>
            <a:ext cx="4038600" cy="3229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2611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666">
        <p14:vortex dir="r"/>
      </p:transition>
    </mc:Choice>
    <mc:Fallback xmlns="">
      <p:transition spd="slow" advTm="46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117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Platypus</vt:lpstr>
      <vt:lpstr>What does it look like?</vt:lpstr>
      <vt:lpstr>What does it eat?</vt:lpstr>
      <vt:lpstr>How it protects itself</vt:lpstr>
      <vt:lpstr>Habitat</vt:lpstr>
      <vt:lpstr>Special features</vt:lpstr>
      <vt:lpstr>Predators</vt:lpstr>
      <vt:lpstr>Family</vt:lpstr>
      <vt:lpstr>How it reproducers</vt:lpstr>
      <vt:lpstr>By Ethan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Platypus</dc:title>
  <dc:creator>Ethan HAMAMEN</dc:creator>
  <cp:lastModifiedBy>Ethan HAMAMEN</cp:lastModifiedBy>
  <cp:revision>21</cp:revision>
  <dcterms:created xsi:type="dcterms:W3CDTF">2012-11-01T04:24:13Z</dcterms:created>
  <dcterms:modified xsi:type="dcterms:W3CDTF">2012-11-28T22:43:40Z</dcterms:modified>
</cp:coreProperties>
</file>